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6" r:id="rId4"/>
    <p:sldId id="261" r:id="rId5"/>
    <p:sldId id="267" r:id="rId6"/>
    <p:sldId id="263" r:id="rId7"/>
    <p:sldId id="266" r:id="rId8"/>
    <p:sldId id="260" r:id="rId9"/>
    <p:sldId id="259" r:id="rId10"/>
    <p:sldId id="268" r:id="rId11"/>
    <p:sldId id="270" r:id="rId12"/>
    <p:sldId id="271" r:id="rId13"/>
    <p:sldId id="272" r:id="rId14"/>
    <p:sldId id="273" r:id="rId15"/>
    <p:sldId id="265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6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Столбов Сергей</a:t>
            </a:r>
          </a:p>
          <a:p>
            <a:pPr algn="ctr"/>
            <a:r>
              <a:rPr lang="ru-RU" dirty="0" smtClean="0"/>
              <a:t>«Катюша»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272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483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«Закаты Алые»</a:t>
            </a:r>
          </a:p>
          <a:p>
            <a:pPr marL="0" indent="0" algn="ctr">
              <a:buNone/>
            </a:pPr>
            <a:r>
              <a:rPr lang="ru-RU" dirty="0" smtClean="0"/>
              <a:t>Исполняют Бердникова О.А. </a:t>
            </a:r>
          </a:p>
          <a:p>
            <a:pPr marL="0" indent="0" algn="ctr">
              <a:buNone/>
            </a:pPr>
            <a:r>
              <a:rPr lang="ru-RU" dirty="0" err="1" smtClean="0"/>
              <a:t>Кардышева</a:t>
            </a:r>
            <a:r>
              <a:rPr lang="ru-RU" dirty="0" smtClean="0"/>
              <a:t> Людмила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030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695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       </a:t>
            </a:r>
            <a:r>
              <a:rPr lang="ru-RU" dirty="0" err="1" smtClean="0"/>
              <a:t>Поппури</a:t>
            </a:r>
            <a:r>
              <a:rPr lang="ru-RU" dirty="0" smtClean="0"/>
              <a:t> на песни военных лет.</a:t>
            </a:r>
          </a:p>
          <a:p>
            <a:pPr marL="0" indent="0" algn="ctr">
              <a:buNone/>
            </a:pPr>
            <a:r>
              <a:rPr lang="ru-RU" dirty="0" smtClean="0"/>
              <a:t>Дуэт </a:t>
            </a:r>
          </a:p>
          <a:p>
            <a:pPr marL="0" indent="0" algn="ctr">
              <a:buNone/>
            </a:pPr>
            <a:r>
              <a:rPr lang="ru-RU" dirty="0" err="1" smtClean="0"/>
              <a:t>Сюбаева</a:t>
            </a:r>
            <a:r>
              <a:rPr lang="ru-RU" dirty="0" smtClean="0"/>
              <a:t> О.А         </a:t>
            </a:r>
            <a:r>
              <a:rPr lang="ru-RU" dirty="0" err="1" smtClean="0"/>
              <a:t>Великанова</a:t>
            </a:r>
            <a:r>
              <a:rPr lang="ru-RU" dirty="0" smtClean="0"/>
              <a:t> О.А.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361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649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7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Ансамбль преподавателей «Гармония»</a:t>
            </a:r>
          </a:p>
          <a:p>
            <a:pPr marL="0" indent="0" algn="ctr">
              <a:buNone/>
            </a:pPr>
            <a:r>
              <a:rPr lang="ru-RU" dirty="0" smtClean="0"/>
              <a:t>«Воспоминание»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12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760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Вокальный ансамбль «Ассорти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«Я хочу чтобы не </a:t>
            </a:r>
            <a:r>
              <a:rPr lang="ru-RU" smtClean="0"/>
              <a:t>было больше </a:t>
            </a:r>
            <a:r>
              <a:rPr lang="ru-RU" dirty="0" smtClean="0"/>
              <a:t>войны»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19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«Калинка»</a:t>
            </a:r>
          </a:p>
          <a:p>
            <a:pPr marL="0" indent="0" algn="ctr">
              <a:buNone/>
            </a:pPr>
            <a:r>
              <a:rPr lang="ru-RU" dirty="0" smtClean="0"/>
              <a:t>Исполняют </a:t>
            </a:r>
            <a:r>
              <a:rPr lang="ru-RU" dirty="0" err="1" smtClean="0"/>
              <a:t>Дробинина</a:t>
            </a:r>
            <a:r>
              <a:rPr lang="ru-RU" dirty="0" smtClean="0"/>
              <a:t> М.А.</a:t>
            </a:r>
          </a:p>
          <a:p>
            <a:pPr marL="0" indent="0" algn="ctr">
              <a:buNone/>
            </a:pPr>
            <a:r>
              <a:rPr lang="ru-RU" dirty="0" err="1" smtClean="0"/>
              <a:t>Махмутов</a:t>
            </a:r>
            <a:r>
              <a:rPr lang="ru-RU" dirty="0" smtClean="0"/>
              <a:t> Артём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40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Арина Катаева </a:t>
            </a:r>
          </a:p>
          <a:p>
            <a:pPr marL="0" indent="0" algn="ctr">
              <a:buNone/>
            </a:pPr>
            <a:r>
              <a:rPr lang="ru-RU" dirty="0" smtClean="0"/>
              <a:t>«Три танкиста»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134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99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«Поэма»</a:t>
            </a:r>
          </a:p>
          <a:p>
            <a:pPr algn="ctr"/>
            <a:r>
              <a:rPr lang="ru-RU" dirty="0" smtClean="0"/>
              <a:t>Исполняют Демидова Т.А.</a:t>
            </a:r>
          </a:p>
          <a:p>
            <a:pPr algn="ctr"/>
            <a:r>
              <a:rPr lang="ru-RU" dirty="0" smtClean="0"/>
              <a:t>Осотов Семён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4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40553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74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ноутбук</dc:creator>
  <cp:lastModifiedBy>ноутбук</cp:lastModifiedBy>
  <cp:revision>10</cp:revision>
  <dcterms:created xsi:type="dcterms:W3CDTF">2020-05-06T15:04:05Z</dcterms:created>
  <dcterms:modified xsi:type="dcterms:W3CDTF">2020-05-08T07:26:33Z</dcterms:modified>
</cp:coreProperties>
</file>